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68" r:id="rId5"/>
    <p:sldId id="286" r:id="rId6"/>
    <p:sldId id="287" r:id="rId7"/>
    <p:sldId id="288" r:id="rId8"/>
    <p:sldId id="290" r:id="rId9"/>
    <p:sldId id="294" r:id="rId10"/>
    <p:sldId id="289" r:id="rId11"/>
    <p:sldId id="291" r:id="rId12"/>
    <p:sldId id="292" r:id="rId13"/>
    <p:sldId id="293" r:id="rId14"/>
    <p:sldId id="277"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1E75"/>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77" dt="2023-08-10T05:37:37.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2"/>
    <p:restoredTop sz="95230"/>
  </p:normalViewPr>
  <p:slideViewPr>
    <p:cSldViewPr snapToGrid="0" snapToObjects="1" showGuides="1">
      <p:cViewPr varScale="1">
        <p:scale>
          <a:sx n="147" d="100"/>
          <a:sy n="147" d="100"/>
        </p:scale>
        <p:origin x="640" y="18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ellowes" userId="d2c4a907-b18d-4f53-b323-2544234c2643" providerId="ADAL" clId="{A2C702F9-873B-6141-BD28-0441E6E539A1}"/>
    <pc:docChg chg="undo custSel addSld modSld">
      <pc:chgData name="Andrew Fellowes" userId="d2c4a907-b18d-4f53-b323-2544234c2643" providerId="ADAL" clId="{A2C702F9-873B-6141-BD28-0441E6E539A1}" dt="2023-08-10T05:39:11.781" v="2666" actId="1038"/>
      <pc:docMkLst>
        <pc:docMk/>
      </pc:docMkLst>
      <pc:sldChg chg="modSp mod">
        <pc:chgData name="Andrew Fellowes" userId="d2c4a907-b18d-4f53-b323-2544234c2643" providerId="ADAL" clId="{A2C702F9-873B-6141-BD28-0441E6E539A1}" dt="2023-08-10T04:17:44.342" v="1386" actId="20577"/>
        <pc:sldMkLst>
          <pc:docMk/>
          <pc:sldMk cId="3938313543" sldId="286"/>
        </pc:sldMkLst>
        <pc:spChg chg="mod">
          <ac:chgData name="Andrew Fellowes" userId="d2c4a907-b18d-4f53-b323-2544234c2643" providerId="ADAL" clId="{A2C702F9-873B-6141-BD28-0441E6E539A1}" dt="2023-08-10T04:16:43.571" v="1366" actId="120"/>
          <ac:spMkLst>
            <pc:docMk/>
            <pc:sldMk cId="3938313543" sldId="286"/>
            <ac:spMk id="5" creationId="{8F51CA52-32A4-05F7-751A-1D4645703E91}"/>
          </ac:spMkLst>
        </pc:spChg>
        <pc:spChg chg="mod">
          <ac:chgData name="Andrew Fellowes" userId="d2c4a907-b18d-4f53-b323-2544234c2643" providerId="ADAL" clId="{A2C702F9-873B-6141-BD28-0441E6E539A1}" dt="2023-08-10T04:17:44.342" v="1386" actId="20577"/>
          <ac:spMkLst>
            <pc:docMk/>
            <pc:sldMk cId="3938313543" sldId="286"/>
            <ac:spMk id="6" creationId="{E01C5B28-95C5-43F1-D1D0-FE261B81E6AC}"/>
          </ac:spMkLst>
        </pc:spChg>
        <pc:spChg chg="mod">
          <ac:chgData name="Andrew Fellowes" userId="d2c4a907-b18d-4f53-b323-2544234c2643" providerId="ADAL" clId="{A2C702F9-873B-6141-BD28-0441E6E539A1}" dt="2023-08-10T04:15:19.538" v="1358" actId="114"/>
          <ac:spMkLst>
            <pc:docMk/>
            <pc:sldMk cId="3938313543" sldId="286"/>
            <ac:spMk id="8" creationId="{69E455AB-EFF5-EFBD-530A-15B28F378106}"/>
          </ac:spMkLst>
        </pc:spChg>
      </pc:sldChg>
      <pc:sldChg chg="modSp mod">
        <pc:chgData name="Andrew Fellowes" userId="d2c4a907-b18d-4f53-b323-2544234c2643" providerId="ADAL" clId="{A2C702F9-873B-6141-BD28-0441E6E539A1}" dt="2023-08-10T04:18:29.372" v="1387" actId="20577"/>
        <pc:sldMkLst>
          <pc:docMk/>
          <pc:sldMk cId="1760767681" sldId="287"/>
        </pc:sldMkLst>
        <pc:spChg chg="mod">
          <ac:chgData name="Andrew Fellowes" userId="d2c4a907-b18d-4f53-b323-2544234c2643" providerId="ADAL" clId="{A2C702F9-873B-6141-BD28-0441E6E539A1}" dt="2023-08-10T04:18:29.372" v="1387" actId="20577"/>
          <ac:spMkLst>
            <pc:docMk/>
            <pc:sldMk cId="1760767681" sldId="287"/>
            <ac:spMk id="4" creationId="{64225715-21B1-9B01-BB3E-699E5D6771AE}"/>
          </ac:spMkLst>
        </pc:spChg>
      </pc:sldChg>
      <pc:sldChg chg="addSp modSp mod">
        <pc:chgData name="Andrew Fellowes" userId="d2c4a907-b18d-4f53-b323-2544234c2643" providerId="ADAL" clId="{A2C702F9-873B-6141-BD28-0441E6E539A1}" dt="2023-08-10T05:38:05.739" v="2619"/>
        <pc:sldMkLst>
          <pc:docMk/>
          <pc:sldMk cId="3744479026" sldId="289"/>
        </pc:sldMkLst>
        <pc:spChg chg="mod">
          <ac:chgData name="Andrew Fellowes" userId="d2c4a907-b18d-4f53-b323-2544234c2643" providerId="ADAL" clId="{A2C702F9-873B-6141-BD28-0441E6E539A1}" dt="2023-08-10T05:32:23.989" v="2444" actId="1076"/>
          <ac:spMkLst>
            <pc:docMk/>
            <pc:sldMk cId="3744479026" sldId="289"/>
            <ac:spMk id="6" creationId="{C020DC44-3F1E-6D40-B24E-77E44B570C82}"/>
          </ac:spMkLst>
        </pc:spChg>
        <pc:spChg chg="add mod">
          <ac:chgData name="Andrew Fellowes" userId="d2c4a907-b18d-4f53-b323-2544234c2643" providerId="ADAL" clId="{A2C702F9-873B-6141-BD28-0441E6E539A1}" dt="2023-08-10T05:38:05.739" v="2619"/>
          <ac:spMkLst>
            <pc:docMk/>
            <pc:sldMk cId="3744479026" sldId="289"/>
            <ac:spMk id="7" creationId="{86541972-57A9-C4E8-EE2B-EB153FA15B24}"/>
          </ac:spMkLst>
        </pc:spChg>
      </pc:sldChg>
      <pc:sldChg chg="addSp delSp modSp mod">
        <pc:chgData name="Andrew Fellowes" userId="d2c4a907-b18d-4f53-b323-2544234c2643" providerId="ADAL" clId="{A2C702F9-873B-6141-BD28-0441E6E539A1}" dt="2023-08-10T05:39:11.781" v="2666" actId="1038"/>
        <pc:sldMkLst>
          <pc:docMk/>
          <pc:sldMk cId="130748126" sldId="290"/>
        </pc:sldMkLst>
        <pc:spChg chg="del">
          <ac:chgData name="Andrew Fellowes" userId="d2c4a907-b18d-4f53-b323-2544234c2643" providerId="ADAL" clId="{A2C702F9-873B-6141-BD28-0441E6E539A1}" dt="2023-08-10T04:38:19.645" v="1555" actId="478"/>
          <ac:spMkLst>
            <pc:docMk/>
            <pc:sldMk cId="130748126" sldId="290"/>
            <ac:spMk id="5" creationId="{3C5881AE-3465-E0FE-3AAD-BAC58777F86E}"/>
          </ac:spMkLst>
        </pc:spChg>
        <pc:spChg chg="mod">
          <ac:chgData name="Andrew Fellowes" userId="d2c4a907-b18d-4f53-b323-2544234c2643" providerId="ADAL" clId="{A2C702F9-873B-6141-BD28-0441E6E539A1}" dt="2023-08-10T03:43:45.806" v="854" actId="20577"/>
          <ac:spMkLst>
            <pc:docMk/>
            <pc:sldMk cId="130748126" sldId="290"/>
            <ac:spMk id="6" creationId="{91809A56-8705-A347-079F-B7A37E066ABB}"/>
          </ac:spMkLst>
        </pc:spChg>
        <pc:spChg chg="add del mod">
          <ac:chgData name="Andrew Fellowes" userId="d2c4a907-b18d-4f53-b323-2544234c2643" providerId="ADAL" clId="{A2C702F9-873B-6141-BD28-0441E6E539A1}" dt="2023-08-10T04:38:24.627" v="1556" actId="478"/>
          <ac:spMkLst>
            <pc:docMk/>
            <pc:sldMk cId="130748126" sldId="290"/>
            <ac:spMk id="8" creationId="{7774D769-48CC-2963-BFBF-0357290475CF}"/>
          </ac:spMkLst>
        </pc:spChg>
        <pc:spChg chg="mod">
          <ac:chgData name="Andrew Fellowes" userId="d2c4a907-b18d-4f53-b323-2544234c2643" providerId="ADAL" clId="{A2C702F9-873B-6141-BD28-0441E6E539A1}" dt="2023-08-10T04:38:51.006" v="1601" actId="1035"/>
          <ac:spMkLst>
            <pc:docMk/>
            <pc:sldMk cId="130748126" sldId="290"/>
            <ac:spMk id="27" creationId="{43F435C9-CCAE-9828-0008-8338C4AC0DE4}"/>
          </ac:spMkLst>
        </pc:spChg>
        <pc:spChg chg="mod">
          <ac:chgData name="Andrew Fellowes" userId="d2c4a907-b18d-4f53-b323-2544234c2643" providerId="ADAL" clId="{A2C702F9-873B-6141-BD28-0441E6E539A1}" dt="2023-08-10T04:38:51.006" v="1601" actId="1035"/>
          <ac:spMkLst>
            <pc:docMk/>
            <pc:sldMk cId="130748126" sldId="290"/>
            <ac:spMk id="29" creationId="{39BC531E-D843-2A00-6F3B-A5C1D3A7FCFA}"/>
          </ac:spMkLst>
        </pc:spChg>
        <pc:spChg chg="mod">
          <ac:chgData name="Andrew Fellowes" userId="d2c4a907-b18d-4f53-b323-2544234c2643" providerId="ADAL" clId="{A2C702F9-873B-6141-BD28-0441E6E539A1}" dt="2023-08-10T04:38:51.006" v="1601" actId="1035"/>
          <ac:spMkLst>
            <pc:docMk/>
            <pc:sldMk cId="130748126" sldId="290"/>
            <ac:spMk id="31" creationId="{D2A85860-3474-AE03-BE81-7F969D00FDD1}"/>
          </ac:spMkLst>
        </pc:spChg>
        <pc:spChg chg="mod">
          <ac:chgData name="Andrew Fellowes" userId="d2c4a907-b18d-4f53-b323-2544234c2643" providerId="ADAL" clId="{A2C702F9-873B-6141-BD28-0441E6E539A1}" dt="2023-08-10T05:39:11.781" v="2666" actId="1038"/>
          <ac:spMkLst>
            <pc:docMk/>
            <pc:sldMk cId="130748126" sldId="290"/>
            <ac:spMk id="34" creationId="{34FE1135-3A84-CFF3-250F-5EAE3EEA1F0D}"/>
          </ac:spMkLst>
        </pc:spChg>
        <pc:spChg chg="mod">
          <ac:chgData name="Andrew Fellowes" userId="d2c4a907-b18d-4f53-b323-2544234c2643" providerId="ADAL" clId="{A2C702F9-873B-6141-BD28-0441E6E539A1}" dt="2023-08-10T05:39:11.781" v="2666" actId="1038"/>
          <ac:spMkLst>
            <pc:docMk/>
            <pc:sldMk cId="130748126" sldId="290"/>
            <ac:spMk id="35" creationId="{FCC2C362-0156-C3BF-25B3-D2D9241C1F95}"/>
          </ac:spMkLst>
        </pc:spChg>
        <pc:spChg chg="mod">
          <ac:chgData name="Andrew Fellowes" userId="d2c4a907-b18d-4f53-b323-2544234c2643" providerId="ADAL" clId="{A2C702F9-873B-6141-BD28-0441E6E539A1}" dt="2023-08-10T05:39:11.781" v="2666" actId="1038"/>
          <ac:spMkLst>
            <pc:docMk/>
            <pc:sldMk cId="130748126" sldId="290"/>
            <ac:spMk id="36" creationId="{02673915-D460-4EF5-6E9B-B6DB2FAFCC29}"/>
          </ac:spMkLst>
        </pc:spChg>
        <pc:spChg chg="mod">
          <ac:chgData name="Andrew Fellowes" userId="d2c4a907-b18d-4f53-b323-2544234c2643" providerId="ADAL" clId="{A2C702F9-873B-6141-BD28-0441E6E539A1}" dt="2023-08-10T05:39:11.781" v="2666" actId="1038"/>
          <ac:spMkLst>
            <pc:docMk/>
            <pc:sldMk cId="130748126" sldId="290"/>
            <ac:spMk id="37" creationId="{36710000-8E63-6340-DF37-8055835063D0}"/>
          </ac:spMkLst>
        </pc:spChg>
        <pc:spChg chg="mod">
          <ac:chgData name="Andrew Fellowes" userId="d2c4a907-b18d-4f53-b323-2544234c2643" providerId="ADAL" clId="{A2C702F9-873B-6141-BD28-0441E6E539A1}" dt="2023-08-10T04:38:51.006" v="1601" actId="1035"/>
          <ac:spMkLst>
            <pc:docMk/>
            <pc:sldMk cId="130748126" sldId="290"/>
            <ac:spMk id="41" creationId="{C57A8EEB-DFEA-3484-7C16-42B1050E261C}"/>
          </ac:spMkLst>
        </pc:spChg>
        <pc:spChg chg="mod">
          <ac:chgData name="Andrew Fellowes" userId="d2c4a907-b18d-4f53-b323-2544234c2643" providerId="ADAL" clId="{A2C702F9-873B-6141-BD28-0441E6E539A1}" dt="2023-08-10T04:38:51.006" v="1601" actId="1035"/>
          <ac:spMkLst>
            <pc:docMk/>
            <pc:sldMk cId="130748126" sldId="290"/>
            <ac:spMk id="42" creationId="{C1FBF177-8320-5B59-0324-39105A37BD99}"/>
          </ac:spMkLst>
        </pc:spChg>
        <pc:spChg chg="mod">
          <ac:chgData name="Andrew Fellowes" userId="d2c4a907-b18d-4f53-b323-2544234c2643" providerId="ADAL" clId="{A2C702F9-873B-6141-BD28-0441E6E539A1}" dt="2023-08-10T05:39:11.781" v="2666" actId="1038"/>
          <ac:spMkLst>
            <pc:docMk/>
            <pc:sldMk cId="130748126" sldId="290"/>
            <ac:spMk id="43" creationId="{BA865DFC-235B-56A3-05D1-515D7A757518}"/>
          </ac:spMkLst>
        </pc:spChg>
        <pc:picChg chg="mod">
          <ac:chgData name="Andrew Fellowes" userId="d2c4a907-b18d-4f53-b323-2544234c2643" providerId="ADAL" clId="{A2C702F9-873B-6141-BD28-0441E6E539A1}" dt="2023-08-10T05:39:01.947" v="2632" actId="1035"/>
          <ac:picMkLst>
            <pc:docMk/>
            <pc:sldMk cId="130748126" sldId="290"/>
            <ac:picMk id="20" creationId="{284B8E17-AD66-7344-6C77-9BA1814488CA}"/>
          </ac:picMkLst>
        </pc:picChg>
        <pc:picChg chg="mod">
          <ac:chgData name="Andrew Fellowes" userId="d2c4a907-b18d-4f53-b323-2544234c2643" providerId="ADAL" clId="{A2C702F9-873B-6141-BD28-0441E6E539A1}" dt="2023-08-10T05:39:01.947" v="2632" actId="1035"/>
          <ac:picMkLst>
            <pc:docMk/>
            <pc:sldMk cId="130748126" sldId="290"/>
            <ac:picMk id="21" creationId="{A3F9AB8E-1CF5-9F68-4A21-9760AD6FBDF4}"/>
          </ac:picMkLst>
        </pc:picChg>
        <pc:picChg chg="mod">
          <ac:chgData name="Andrew Fellowes" userId="d2c4a907-b18d-4f53-b323-2544234c2643" providerId="ADAL" clId="{A2C702F9-873B-6141-BD28-0441E6E539A1}" dt="2023-08-10T05:39:01.947" v="2632" actId="1035"/>
          <ac:picMkLst>
            <pc:docMk/>
            <pc:sldMk cId="130748126" sldId="290"/>
            <ac:picMk id="22" creationId="{96F4327A-4FFD-F945-FE84-0C35DD8EF7A5}"/>
          </ac:picMkLst>
        </pc:picChg>
        <pc:picChg chg="mod">
          <ac:chgData name="Andrew Fellowes" userId="d2c4a907-b18d-4f53-b323-2544234c2643" providerId="ADAL" clId="{A2C702F9-873B-6141-BD28-0441E6E539A1}" dt="2023-08-10T05:39:01.947" v="2632" actId="1035"/>
          <ac:picMkLst>
            <pc:docMk/>
            <pc:sldMk cId="130748126" sldId="290"/>
            <ac:picMk id="24" creationId="{8F087D44-1059-F3A6-3B55-36922216B047}"/>
          </ac:picMkLst>
        </pc:picChg>
        <pc:picChg chg="mod">
          <ac:chgData name="Andrew Fellowes" userId="d2c4a907-b18d-4f53-b323-2544234c2643" providerId="ADAL" clId="{A2C702F9-873B-6141-BD28-0441E6E539A1}" dt="2023-08-10T05:39:01.947" v="2632" actId="1035"/>
          <ac:picMkLst>
            <pc:docMk/>
            <pc:sldMk cId="130748126" sldId="290"/>
            <ac:picMk id="25" creationId="{86AB7151-01C1-2CA6-6B55-D107FEDD017C}"/>
          </ac:picMkLst>
        </pc:picChg>
      </pc:sldChg>
      <pc:sldChg chg="modSp mod">
        <pc:chgData name="Andrew Fellowes" userId="d2c4a907-b18d-4f53-b323-2544234c2643" providerId="ADAL" clId="{A2C702F9-873B-6141-BD28-0441E6E539A1}" dt="2023-08-10T04:57:03.011" v="1742" actId="20577"/>
        <pc:sldMkLst>
          <pc:docMk/>
          <pc:sldMk cId="1863833819" sldId="291"/>
        </pc:sldMkLst>
        <pc:spChg chg="mod">
          <ac:chgData name="Andrew Fellowes" userId="d2c4a907-b18d-4f53-b323-2544234c2643" providerId="ADAL" clId="{A2C702F9-873B-6141-BD28-0441E6E539A1}" dt="2023-08-10T04:57:03.011" v="1742" actId="20577"/>
          <ac:spMkLst>
            <pc:docMk/>
            <pc:sldMk cId="1863833819" sldId="291"/>
            <ac:spMk id="6" creationId="{69517133-5A2F-780C-C356-8BE377567B65}"/>
          </ac:spMkLst>
        </pc:spChg>
        <pc:spChg chg="mod">
          <ac:chgData name="Andrew Fellowes" userId="d2c4a907-b18d-4f53-b323-2544234c2643" providerId="ADAL" clId="{A2C702F9-873B-6141-BD28-0441E6E539A1}" dt="2023-08-10T04:55:48.194" v="1704" actId="20577"/>
          <ac:spMkLst>
            <pc:docMk/>
            <pc:sldMk cId="1863833819" sldId="291"/>
            <ac:spMk id="9" creationId="{C4F69347-E65A-D595-1B21-220959595AD2}"/>
          </ac:spMkLst>
        </pc:spChg>
        <pc:spChg chg="mod">
          <ac:chgData name="Andrew Fellowes" userId="d2c4a907-b18d-4f53-b323-2544234c2643" providerId="ADAL" clId="{A2C702F9-873B-6141-BD28-0441E6E539A1}" dt="2023-08-10T03:50:23.126" v="1009" actId="408"/>
          <ac:spMkLst>
            <pc:docMk/>
            <pc:sldMk cId="1863833819" sldId="291"/>
            <ac:spMk id="11" creationId="{E5651F29-68CA-1BC1-F8F7-E8D3C825D2FC}"/>
          </ac:spMkLst>
        </pc:spChg>
        <pc:spChg chg="mod">
          <ac:chgData name="Andrew Fellowes" userId="d2c4a907-b18d-4f53-b323-2544234c2643" providerId="ADAL" clId="{A2C702F9-873B-6141-BD28-0441E6E539A1}" dt="2023-08-10T04:56:43.596" v="1740" actId="20577"/>
          <ac:spMkLst>
            <pc:docMk/>
            <pc:sldMk cId="1863833819" sldId="291"/>
            <ac:spMk id="14" creationId="{1DB1F612-2392-C2B9-E55C-895BBFB02D72}"/>
          </ac:spMkLst>
        </pc:spChg>
        <pc:picChg chg="mod">
          <ac:chgData name="Andrew Fellowes" userId="d2c4a907-b18d-4f53-b323-2544234c2643" providerId="ADAL" clId="{A2C702F9-873B-6141-BD28-0441E6E539A1}" dt="2023-08-10T03:49:56.867" v="996" actId="1037"/>
          <ac:picMkLst>
            <pc:docMk/>
            <pc:sldMk cId="1863833819" sldId="291"/>
            <ac:picMk id="7" creationId="{513C0C63-7D14-B626-730D-643417377EE2}"/>
          </ac:picMkLst>
        </pc:picChg>
        <pc:picChg chg="mod">
          <ac:chgData name="Andrew Fellowes" userId="d2c4a907-b18d-4f53-b323-2544234c2643" providerId="ADAL" clId="{A2C702F9-873B-6141-BD28-0441E6E539A1}" dt="2023-08-10T03:50:13.114" v="1008" actId="1037"/>
          <ac:picMkLst>
            <pc:docMk/>
            <pc:sldMk cId="1863833819" sldId="291"/>
            <ac:picMk id="8" creationId="{75830E21-3BB3-13A6-054D-4A8595D23029}"/>
          </ac:picMkLst>
        </pc:picChg>
        <pc:picChg chg="mod">
          <ac:chgData name="Andrew Fellowes" userId="d2c4a907-b18d-4f53-b323-2544234c2643" providerId="ADAL" clId="{A2C702F9-873B-6141-BD28-0441E6E539A1}" dt="2023-08-10T03:50:37.273" v="1019" actId="1037"/>
          <ac:picMkLst>
            <pc:docMk/>
            <pc:sldMk cId="1863833819" sldId="291"/>
            <ac:picMk id="13" creationId="{A1CAFA6B-FFB5-7ED3-9D24-88CF1A5FCEBD}"/>
          </ac:picMkLst>
        </pc:picChg>
      </pc:sldChg>
      <pc:sldChg chg="addSp delSp modSp mod">
        <pc:chgData name="Andrew Fellowes" userId="d2c4a907-b18d-4f53-b323-2544234c2643" providerId="ADAL" clId="{A2C702F9-873B-6141-BD28-0441E6E539A1}" dt="2023-08-10T05:37:45.982" v="2618" actId="552"/>
        <pc:sldMkLst>
          <pc:docMk/>
          <pc:sldMk cId="3749924451" sldId="292"/>
        </pc:sldMkLst>
        <pc:spChg chg="del mod">
          <ac:chgData name="Andrew Fellowes" userId="d2c4a907-b18d-4f53-b323-2544234c2643" providerId="ADAL" clId="{A2C702F9-873B-6141-BD28-0441E6E539A1}" dt="2023-08-10T04:11:09.313" v="1348" actId="478"/>
          <ac:spMkLst>
            <pc:docMk/>
            <pc:sldMk cId="3749924451" sldId="292"/>
            <ac:spMk id="2" creationId="{00A07AD6-3011-5893-70D2-233BBB91F19B}"/>
          </ac:spMkLst>
        </pc:spChg>
        <pc:spChg chg="mod">
          <ac:chgData name="Andrew Fellowes" userId="d2c4a907-b18d-4f53-b323-2544234c2643" providerId="ADAL" clId="{A2C702F9-873B-6141-BD28-0441E6E539A1}" dt="2023-08-10T04:11:02.766" v="1347" actId="1035"/>
          <ac:spMkLst>
            <pc:docMk/>
            <pc:sldMk cId="3749924451" sldId="292"/>
            <ac:spMk id="3" creationId="{7124D876-BA63-8383-D2AB-620403802442}"/>
          </ac:spMkLst>
        </pc:spChg>
        <pc:spChg chg="mod">
          <ac:chgData name="Andrew Fellowes" userId="d2c4a907-b18d-4f53-b323-2544234c2643" providerId="ADAL" clId="{A2C702F9-873B-6141-BD28-0441E6E539A1}" dt="2023-08-10T05:35:21.541" v="2520" actId="1037"/>
          <ac:spMkLst>
            <pc:docMk/>
            <pc:sldMk cId="3749924451" sldId="292"/>
            <ac:spMk id="4" creationId="{1505360E-6960-E5A6-D8F8-944C689191E2}"/>
          </ac:spMkLst>
        </pc:spChg>
        <pc:spChg chg="add del mod">
          <ac:chgData name="Andrew Fellowes" userId="d2c4a907-b18d-4f53-b323-2544234c2643" providerId="ADAL" clId="{A2C702F9-873B-6141-BD28-0441E6E539A1}" dt="2023-08-10T04:09:04.280" v="1304" actId="478"/>
          <ac:spMkLst>
            <pc:docMk/>
            <pc:sldMk cId="3749924451" sldId="292"/>
            <ac:spMk id="5" creationId="{D5489140-B5D5-DD1B-458C-3D9626405167}"/>
          </ac:spMkLst>
        </pc:spChg>
        <pc:spChg chg="mod">
          <ac:chgData name="Andrew Fellowes" userId="d2c4a907-b18d-4f53-b323-2544234c2643" providerId="ADAL" clId="{A2C702F9-873B-6141-BD28-0441E6E539A1}" dt="2023-08-10T05:35:08.040" v="2487" actId="14100"/>
          <ac:spMkLst>
            <pc:docMk/>
            <pc:sldMk cId="3749924451" sldId="292"/>
            <ac:spMk id="6" creationId="{2ACE6E18-2DDE-885B-CB5D-A1A58F322AE7}"/>
          </ac:spMkLst>
        </pc:spChg>
        <pc:spChg chg="add del mod">
          <ac:chgData name="Andrew Fellowes" userId="d2c4a907-b18d-4f53-b323-2544234c2643" providerId="ADAL" clId="{A2C702F9-873B-6141-BD28-0441E6E539A1}" dt="2023-08-10T04:09:05.455" v="1305" actId="478"/>
          <ac:spMkLst>
            <pc:docMk/>
            <pc:sldMk cId="3749924451" sldId="292"/>
            <ac:spMk id="7" creationId="{A19949B0-05CD-B496-7254-CF1A3D9DD0CB}"/>
          </ac:spMkLst>
        </pc:spChg>
        <pc:spChg chg="add del mod">
          <ac:chgData name="Andrew Fellowes" userId="d2c4a907-b18d-4f53-b323-2544234c2643" providerId="ADAL" clId="{A2C702F9-873B-6141-BD28-0441E6E539A1}" dt="2023-08-10T04:09:07.832" v="1306" actId="478"/>
          <ac:spMkLst>
            <pc:docMk/>
            <pc:sldMk cId="3749924451" sldId="292"/>
            <ac:spMk id="8" creationId="{F24BAB96-556E-73AE-9624-A400A98EB648}"/>
          </ac:spMkLst>
        </pc:spChg>
        <pc:spChg chg="add mod">
          <ac:chgData name="Andrew Fellowes" userId="d2c4a907-b18d-4f53-b323-2544234c2643" providerId="ADAL" clId="{A2C702F9-873B-6141-BD28-0441E6E539A1}" dt="2023-08-10T04:11:02.766" v="1347" actId="1035"/>
          <ac:spMkLst>
            <pc:docMk/>
            <pc:sldMk cId="3749924451" sldId="292"/>
            <ac:spMk id="9" creationId="{EA913A9D-5C4A-17B9-6002-7FB38838B67F}"/>
          </ac:spMkLst>
        </pc:spChg>
        <pc:spChg chg="add mod">
          <ac:chgData name="Andrew Fellowes" userId="d2c4a907-b18d-4f53-b323-2544234c2643" providerId="ADAL" clId="{A2C702F9-873B-6141-BD28-0441E6E539A1}" dt="2023-08-10T04:11:02.766" v="1347" actId="1035"/>
          <ac:spMkLst>
            <pc:docMk/>
            <pc:sldMk cId="3749924451" sldId="292"/>
            <ac:spMk id="11" creationId="{F285F71A-CC7E-32AF-6768-6C5F799BA088}"/>
          </ac:spMkLst>
        </pc:spChg>
        <pc:spChg chg="add del mod">
          <ac:chgData name="Andrew Fellowes" userId="d2c4a907-b18d-4f53-b323-2544234c2643" providerId="ADAL" clId="{A2C702F9-873B-6141-BD28-0441E6E539A1}" dt="2023-08-10T05:37:28.484" v="2616" actId="478"/>
          <ac:spMkLst>
            <pc:docMk/>
            <pc:sldMk cId="3749924451" sldId="292"/>
            <ac:spMk id="13" creationId="{D22BE73B-E85A-FF29-70E6-CA50866DED68}"/>
          </ac:spMkLst>
        </pc:spChg>
        <pc:picChg chg="mod">
          <ac:chgData name="Andrew Fellowes" userId="d2c4a907-b18d-4f53-b323-2544234c2643" providerId="ADAL" clId="{A2C702F9-873B-6141-BD28-0441E6E539A1}" dt="2023-08-10T05:37:45.982" v="2618" actId="552"/>
          <ac:picMkLst>
            <pc:docMk/>
            <pc:sldMk cId="3749924451" sldId="292"/>
            <ac:picMk id="10" creationId="{31970C9B-0884-25F7-817D-3CF2D597936A}"/>
          </ac:picMkLst>
        </pc:picChg>
        <pc:picChg chg="mod">
          <ac:chgData name="Andrew Fellowes" userId="d2c4a907-b18d-4f53-b323-2544234c2643" providerId="ADAL" clId="{A2C702F9-873B-6141-BD28-0441E6E539A1}" dt="2023-08-10T05:37:45.982" v="2618" actId="552"/>
          <ac:picMkLst>
            <pc:docMk/>
            <pc:sldMk cId="3749924451" sldId="292"/>
            <ac:picMk id="12" creationId="{8F0C1FDE-8579-8EB6-27E3-9FE3E2F4835B}"/>
          </ac:picMkLst>
        </pc:picChg>
        <pc:picChg chg="mod">
          <ac:chgData name="Andrew Fellowes" userId="d2c4a907-b18d-4f53-b323-2544234c2643" providerId="ADAL" clId="{A2C702F9-873B-6141-BD28-0441E6E539A1}" dt="2023-08-10T05:37:45.982" v="2618" actId="552"/>
          <ac:picMkLst>
            <pc:docMk/>
            <pc:sldMk cId="3749924451" sldId="292"/>
            <ac:picMk id="14" creationId="{C7C812D6-E3F4-2E23-F9E7-21F8580C7521}"/>
          </ac:picMkLst>
        </pc:picChg>
      </pc:sldChg>
      <pc:sldChg chg="addSp delSp modSp mod">
        <pc:chgData name="Andrew Fellowes" userId="d2c4a907-b18d-4f53-b323-2544234c2643" providerId="ADAL" clId="{A2C702F9-873B-6141-BD28-0441E6E539A1}" dt="2023-08-10T05:22:02.267" v="2329" actId="948"/>
        <pc:sldMkLst>
          <pc:docMk/>
          <pc:sldMk cId="110259775" sldId="293"/>
        </pc:sldMkLst>
        <pc:spChg chg="del">
          <ac:chgData name="Andrew Fellowes" userId="d2c4a907-b18d-4f53-b323-2544234c2643" providerId="ADAL" clId="{A2C702F9-873B-6141-BD28-0441E6E539A1}" dt="2023-08-10T05:11:22.011" v="2130" actId="478"/>
          <ac:spMkLst>
            <pc:docMk/>
            <pc:sldMk cId="110259775" sldId="293"/>
            <ac:spMk id="5" creationId="{8BF6AC7B-1457-BC67-0E00-0F1004B11EE7}"/>
          </ac:spMkLst>
        </pc:spChg>
        <pc:spChg chg="mod">
          <ac:chgData name="Andrew Fellowes" userId="d2c4a907-b18d-4f53-b323-2544234c2643" providerId="ADAL" clId="{A2C702F9-873B-6141-BD28-0441E6E539A1}" dt="2023-08-10T05:21:34.600" v="2327" actId="1036"/>
          <ac:spMkLst>
            <pc:docMk/>
            <pc:sldMk cId="110259775" sldId="293"/>
            <ac:spMk id="6" creationId="{0ABF7D19-8962-2953-E95F-738678E2B26C}"/>
          </ac:spMkLst>
        </pc:spChg>
        <pc:spChg chg="mod">
          <ac:chgData name="Andrew Fellowes" userId="d2c4a907-b18d-4f53-b323-2544234c2643" providerId="ADAL" clId="{A2C702F9-873B-6141-BD28-0441E6E539A1}" dt="2023-08-10T05:12:42.600" v="2160" actId="1035"/>
          <ac:spMkLst>
            <pc:docMk/>
            <pc:sldMk cId="110259775" sldId="293"/>
            <ac:spMk id="7" creationId="{FA0BDAC6-6420-39CB-81DD-98F365B648A0}"/>
          </ac:spMkLst>
        </pc:spChg>
        <pc:spChg chg="del mod">
          <ac:chgData name="Andrew Fellowes" userId="d2c4a907-b18d-4f53-b323-2544234c2643" providerId="ADAL" clId="{A2C702F9-873B-6141-BD28-0441E6E539A1}" dt="2023-08-10T05:12:29.556" v="2140" actId="478"/>
          <ac:spMkLst>
            <pc:docMk/>
            <pc:sldMk cId="110259775" sldId="293"/>
            <ac:spMk id="8" creationId="{C3F0B1AF-A5CB-F355-3A0D-279E714C0776}"/>
          </ac:spMkLst>
        </pc:spChg>
        <pc:spChg chg="add mod">
          <ac:chgData name="Andrew Fellowes" userId="d2c4a907-b18d-4f53-b323-2544234c2643" providerId="ADAL" clId="{A2C702F9-873B-6141-BD28-0441E6E539A1}" dt="2023-08-10T05:22:02.267" v="2329" actId="948"/>
          <ac:spMkLst>
            <pc:docMk/>
            <pc:sldMk cId="110259775" sldId="293"/>
            <ac:spMk id="9" creationId="{7564293B-3ACA-434B-E4F8-3303AE861B83}"/>
          </ac:spMkLst>
        </pc:spChg>
      </pc:sldChg>
      <pc:sldChg chg="modSp mod">
        <pc:chgData name="Andrew Fellowes" userId="d2c4a907-b18d-4f53-b323-2544234c2643" providerId="ADAL" clId="{A2C702F9-873B-6141-BD28-0441E6E539A1}" dt="2023-08-10T05:25:01.520" v="2330" actId="693"/>
        <pc:sldMkLst>
          <pc:docMk/>
          <pc:sldMk cId="2932323196" sldId="294"/>
        </pc:sldMkLst>
        <pc:spChg chg="mod">
          <ac:chgData name="Andrew Fellowes" userId="d2c4a907-b18d-4f53-b323-2544234c2643" providerId="ADAL" clId="{A2C702F9-873B-6141-BD28-0441E6E539A1}" dt="2023-08-10T05:02:58.222" v="1783" actId="20577"/>
          <ac:spMkLst>
            <pc:docMk/>
            <pc:sldMk cId="2932323196" sldId="294"/>
            <ac:spMk id="4" creationId="{24330F77-7DAA-AC6C-9773-599EAE881C27}"/>
          </ac:spMkLst>
        </pc:spChg>
        <pc:spChg chg="mod">
          <ac:chgData name="Andrew Fellowes" userId="d2c4a907-b18d-4f53-b323-2544234c2643" providerId="ADAL" clId="{A2C702F9-873B-6141-BD28-0441E6E539A1}" dt="2023-08-10T05:03:08.093" v="1785" actId="20577"/>
          <ac:spMkLst>
            <pc:docMk/>
            <pc:sldMk cId="2932323196" sldId="294"/>
            <ac:spMk id="5" creationId="{0EFB3248-1929-8DCF-2C26-FD9CA865F66E}"/>
          </ac:spMkLst>
        </pc:spChg>
        <pc:spChg chg="mod">
          <ac:chgData name="Andrew Fellowes" userId="d2c4a907-b18d-4f53-b323-2544234c2643" providerId="ADAL" clId="{A2C702F9-873B-6141-BD28-0441E6E539A1}" dt="2023-08-10T05:25:01.520" v="2330" actId="693"/>
          <ac:spMkLst>
            <pc:docMk/>
            <pc:sldMk cId="2932323196" sldId="294"/>
            <ac:spMk id="6" creationId="{62C85F23-C459-9609-CC7C-04BA81F3E6F0}"/>
          </ac:spMkLst>
        </pc:spChg>
      </pc:sldChg>
      <pc:sldChg chg="addSp delSp modSp new mod modClrScheme chgLayout">
        <pc:chgData name="Andrew Fellowes" userId="d2c4a907-b18d-4f53-b323-2544234c2643" providerId="ADAL" clId="{A2C702F9-873B-6141-BD28-0441E6E539A1}" dt="2023-08-10T04:30:10.370" v="1554" actId="20577"/>
        <pc:sldMkLst>
          <pc:docMk/>
          <pc:sldMk cId="3517331515" sldId="295"/>
        </pc:sldMkLst>
        <pc:spChg chg="mod ord">
          <ac:chgData name="Andrew Fellowes" userId="d2c4a907-b18d-4f53-b323-2544234c2643" providerId="ADAL" clId="{A2C702F9-873B-6141-BD28-0441E6E539A1}" dt="2023-08-10T04:27:11.554" v="1402" actId="700"/>
          <ac:spMkLst>
            <pc:docMk/>
            <pc:sldMk cId="3517331515" sldId="295"/>
            <ac:spMk id="2" creationId="{B5C386D7-9EE9-BF8F-4D89-68B51152C0AD}"/>
          </ac:spMkLst>
        </pc:spChg>
        <pc:spChg chg="mod ord">
          <ac:chgData name="Andrew Fellowes" userId="d2c4a907-b18d-4f53-b323-2544234c2643" providerId="ADAL" clId="{A2C702F9-873B-6141-BD28-0441E6E539A1}" dt="2023-08-10T04:27:11.554" v="1402" actId="700"/>
          <ac:spMkLst>
            <pc:docMk/>
            <pc:sldMk cId="3517331515" sldId="295"/>
            <ac:spMk id="3" creationId="{D7C35760-E74F-3D9C-291E-DED6DF432A4C}"/>
          </ac:spMkLst>
        </pc:spChg>
        <pc:spChg chg="mod ord">
          <ac:chgData name="Andrew Fellowes" userId="d2c4a907-b18d-4f53-b323-2544234c2643" providerId="ADAL" clId="{A2C702F9-873B-6141-BD28-0441E6E539A1}" dt="2023-08-10T04:27:11.554" v="1402" actId="700"/>
          <ac:spMkLst>
            <pc:docMk/>
            <pc:sldMk cId="3517331515" sldId="295"/>
            <ac:spMk id="4" creationId="{B49B4394-EE84-5913-F3D0-DD1C9D10EDB5}"/>
          </ac:spMkLst>
        </pc:spChg>
        <pc:spChg chg="mod ord">
          <ac:chgData name="Andrew Fellowes" userId="d2c4a907-b18d-4f53-b323-2544234c2643" providerId="ADAL" clId="{A2C702F9-873B-6141-BD28-0441E6E539A1}" dt="2023-08-10T04:27:11.554" v="1402" actId="700"/>
          <ac:spMkLst>
            <pc:docMk/>
            <pc:sldMk cId="3517331515" sldId="295"/>
            <ac:spMk id="5" creationId="{36268754-C36F-FB58-7505-98298D278CE2}"/>
          </ac:spMkLst>
        </pc:spChg>
        <pc:spChg chg="del">
          <ac:chgData name="Andrew Fellowes" userId="d2c4a907-b18d-4f53-b323-2544234c2643" providerId="ADAL" clId="{A2C702F9-873B-6141-BD28-0441E6E539A1}" dt="2023-08-10T04:27:05.220" v="1401" actId="478"/>
          <ac:spMkLst>
            <pc:docMk/>
            <pc:sldMk cId="3517331515" sldId="295"/>
            <ac:spMk id="6" creationId="{3F88FF34-AEA4-12A8-4AEF-776A93570973}"/>
          </ac:spMkLst>
        </pc:spChg>
        <pc:spChg chg="add mod ord">
          <ac:chgData name="Andrew Fellowes" userId="d2c4a907-b18d-4f53-b323-2544234c2643" providerId="ADAL" clId="{A2C702F9-873B-6141-BD28-0441E6E539A1}" dt="2023-08-10T04:27:11.554" v="1402" actId="700"/>
          <ac:spMkLst>
            <pc:docMk/>
            <pc:sldMk cId="3517331515" sldId="295"/>
            <ac:spMk id="7" creationId="{7192243D-713B-A6E2-2140-85C7A2EAA5DE}"/>
          </ac:spMkLst>
        </pc:spChg>
        <pc:spChg chg="add mod ord">
          <ac:chgData name="Andrew Fellowes" userId="d2c4a907-b18d-4f53-b323-2544234c2643" providerId="ADAL" clId="{A2C702F9-873B-6141-BD28-0441E6E539A1}" dt="2023-08-10T04:30:10.370" v="1554" actId="20577"/>
          <ac:spMkLst>
            <pc:docMk/>
            <pc:sldMk cId="3517331515" sldId="295"/>
            <ac:spMk id="8" creationId="{40BA98C9-B775-5426-2654-0B807B5B0B6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4" y="2350640"/>
            <a:ext cx="6411595" cy="697360"/>
          </a:xfrm>
        </p:spPr>
        <p:txBody>
          <a:bodyPr/>
          <a:lstStyle/>
          <a:p>
            <a:r>
              <a:rPr lang="en-AU" dirty="0"/>
              <a:t>There is a proven use case to quality control complex diagnostic test results such as SOPHiA HRD.</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4" y="3297824"/>
            <a:ext cx="7265035"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pPr>
            <a:r>
              <a:rPr lang="en-AU" dirty="0"/>
              <a:t>Our neural network approach has potential but requires</a:t>
            </a:r>
          </a:p>
          <a:p>
            <a:pPr marL="342900" indent="-342900">
              <a:spcBef>
                <a:spcPts val="300"/>
              </a:spcBef>
              <a:buFont typeface="Arial" panose="020B0604020202020204" pitchFamily="34" charset="0"/>
              <a:buChar char="•"/>
            </a:pPr>
            <a:r>
              <a:rPr lang="en-AU" dirty="0"/>
              <a:t>larger training set</a:t>
            </a:r>
          </a:p>
          <a:p>
            <a:pPr marL="342900" indent="-342900">
              <a:spcBef>
                <a:spcPts val="300"/>
              </a:spcBef>
              <a:buFont typeface="Arial" panose="020B0604020202020204" pitchFamily="34" charset="0"/>
              <a:buChar char="•"/>
            </a:pPr>
            <a:r>
              <a:rPr lang="en-AU" dirty="0"/>
              <a:t>augmentation techniques</a:t>
            </a:r>
          </a:p>
          <a:p>
            <a:pPr marL="342900" indent="-342900">
              <a:spcBef>
                <a:spcPts val="300"/>
              </a:spcBef>
              <a:buFont typeface="Arial" panose="020B0604020202020204" pitchFamily="34" charset="0"/>
              <a:buChar char="•"/>
            </a:pPr>
            <a:r>
              <a:rPr lang="en-AU" dirty="0"/>
              <a:t>audit of input features</a:t>
            </a:r>
          </a:p>
        </p:txBody>
      </p:sp>
      <p:sp>
        <p:nvSpPr>
          <p:cNvPr id="9" name="Text Placeholder 5">
            <a:extLst>
              <a:ext uri="{FF2B5EF4-FFF2-40B4-BE49-F238E27FC236}">
                <a16:creationId xmlns:a16="http://schemas.microsoft.com/office/drawing/2014/main" id="{7564293B-3ACA-434B-E4F8-3303AE861B83}"/>
              </a:ext>
            </a:extLst>
          </p:cNvPr>
          <p:cNvSpPr txBox="1">
            <a:spLocks/>
          </p:cNvSpPr>
          <p:nvPr/>
        </p:nvSpPr>
        <p:spPr>
          <a:xfrm>
            <a:off x="872742" y="4834289"/>
            <a:ext cx="10323577"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lacked accuracy but is more explainable than the neural network model suggesting use of</a:t>
            </a:r>
          </a:p>
          <a:p>
            <a:pPr marL="285750" indent="-285750">
              <a:spcBef>
                <a:spcPts val="300"/>
              </a:spcBef>
              <a:buFont typeface="Arial" panose="020B0604020202020204" pitchFamily="34" charset="0"/>
              <a:buChar char="•"/>
            </a:pPr>
            <a:r>
              <a:rPr lang="en-AU" dirty="0"/>
              <a:t>logistic regression</a:t>
            </a:r>
          </a:p>
          <a:p>
            <a:pPr marL="285750" indent="-285750">
              <a:spcBef>
                <a:spcPts val="300"/>
              </a:spcBef>
              <a:buFont typeface="Arial" panose="020B0604020202020204" pitchFamily="34" charset="0"/>
              <a:buChar char="•"/>
            </a:pPr>
            <a:r>
              <a:rPr lang="en-AU" dirty="0"/>
              <a:t>support vector model</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C386D7-9EE9-BF8F-4D89-68B51152C0A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D7C35760-E74F-3D9C-291E-DED6DF432A4C}"/>
              </a:ext>
            </a:extLst>
          </p:cNvPr>
          <p:cNvSpPr>
            <a:spLocks noGrp="1"/>
          </p:cNvSpPr>
          <p:nvPr>
            <p:ph type="sldNum" sz="quarter" idx="12"/>
          </p:nvPr>
        </p:nvSpPr>
        <p:spPr/>
        <p:txBody>
          <a:bodyPr/>
          <a:lstStyle/>
          <a:p>
            <a:fld id="{C3AD2BBB-68AE-C949-A9DC-64F8B3053AF7}" type="slidenum">
              <a:rPr lang="en-US" smtClean="0"/>
              <a:pPr/>
              <a:t>12</a:t>
            </a:fld>
            <a:endParaRPr lang="en-US" dirty="0"/>
          </a:p>
        </p:txBody>
      </p:sp>
      <p:sp>
        <p:nvSpPr>
          <p:cNvPr id="4" name="Text Placeholder 3">
            <a:extLst>
              <a:ext uri="{FF2B5EF4-FFF2-40B4-BE49-F238E27FC236}">
                <a16:creationId xmlns:a16="http://schemas.microsoft.com/office/drawing/2014/main" id="{B49B4394-EE84-5913-F3D0-DD1C9D10EDB5}"/>
              </a:ext>
            </a:extLst>
          </p:cNvPr>
          <p:cNvSpPr>
            <a:spLocks noGrp="1"/>
          </p:cNvSpPr>
          <p:nvPr>
            <p:ph type="body" sz="quarter" idx="13"/>
          </p:nvPr>
        </p:nvSpPr>
        <p:spPr/>
        <p:txBody>
          <a:bodyPr/>
          <a:lstStyle/>
          <a:p>
            <a:r>
              <a:rPr lang="en-AU" b="0" dirty="0"/>
              <a:t>UMAP (</a:t>
            </a:r>
            <a:r>
              <a:rPr lang="en-AU" b="0" dirty="0">
                <a:effectLst/>
              </a:rPr>
              <a:t>Uniform Manifold Approximation and Projection)</a:t>
            </a:r>
            <a:endParaRPr lang="en-AU" b="0" dirty="0"/>
          </a:p>
        </p:txBody>
      </p:sp>
      <p:sp>
        <p:nvSpPr>
          <p:cNvPr id="5" name="Text Placeholder 4">
            <a:extLst>
              <a:ext uri="{FF2B5EF4-FFF2-40B4-BE49-F238E27FC236}">
                <a16:creationId xmlns:a16="http://schemas.microsoft.com/office/drawing/2014/main" id="{36268754-C36F-FB58-7505-98298D278CE2}"/>
              </a:ext>
            </a:extLst>
          </p:cNvPr>
          <p:cNvSpPr>
            <a:spLocks noGrp="1"/>
          </p:cNvSpPr>
          <p:nvPr>
            <p:ph type="body" sz="quarter" idx="15"/>
          </p:nvPr>
        </p:nvSpPr>
        <p:spPr/>
        <p:txBody>
          <a:bodyPr/>
          <a:lstStyle/>
          <a:p>
            <a:r>
              <a:rPr lang="en-AU" dirty="0"/>
              <a:t>https://</a:t>
            </a:r>
            <a:r>
              <a:rPr lang="en-AU" dirty="0" err="1"/>
              <a:t>github.com</a:t>
            </a:r>
            <a:r>
              <a:rPr lang="en-AU" dirty="0"/>
              <a:t>/</a:t>
            </a:r>
            <a:r>
              <a:rPr lang="en-AU" dirty="0" err="1"/>
              <a:t>lmcinnes</a:t>
            </a:r>
            <a:r>
              <a:rPr lang="en-AU" dirty="0"/>
              <a:t>/</a:t>
            </a:r>
            <a:r>
              <a:rPr lang="en-AU" dirty="0" err="1"/>
              <a:t>umap</a:t>
            </a:r>
            <a:endParaRPr lang="en-AU" dirty="0"/>
          </a:p>
        </p:txBody>
      </p:sp>
      <p:sp>
        <p:nvSpPr>
          <p:cNvPr id="7" name="Content Placeholder 6">
            <a:extLst>
              <a:ext uri="{FF2B5EF4-FFF2-40B4-BE49-F238E27FC236}">
                <a16:creationId xmlns:a16="http://schemas.microsoft.com/office/drawing/2014/main" id="{7192243D-713B-A6E2-2140-85C7A2EAA5DE}"/>
              </a:ext>
            </a:extLst>
          </p:cNvPr>
          <p:cNvSpPr>
            <a:spLocks noGrp="1"/>
          </p:cNvSpPr>
          <p:nvPr>
            <p:ph sz="quarter" idx="16"/>
          </p:nvPr>
        </p:nvSpPr>
        <p:spPr/>
        <p:txBody>
          <a:bodyPr/>
          <a:lstStyle/>
          <a:p>
            <a:endParaRPr lang="en-AU"/>
          </a:p>
        </p:txBody>
      </p:sp>
      <p:sp>
        <p:nvSpPr>
          <p:cNvPr id="8" name="Text Placeholder 7">
            <a:extLst>
              <a:ext uri="{FF2B5EF4-FFF2-40B4-BE49-F238E27FC236}">
                <a16:creationId xmlns:a16="http://schemas.microsoft.com/office/drawing/2014/main" id="{40BA98C9-B775-5426-2654-0B807B5B0B6B}"/>
              </a:ext>
            </a:extLst>
          </p:cNvPr>
          <p:cNvSpPr>
            <a:spLocks noGrp="1"/>
          </p:cNvSpPr>
          <p:nvPr>
            <p:ph type="body" sz="quarter" idx="17"/>
          </p:nvPr>
        </p:nvSpPr>
        <p:spPr/>
        <p:txBody>
          <a:bodyPr/>
          <a:lstStyle/>
          <a:p>
            <a:r>
              <a:rPr lang="en-AU" dirty="0"/>
              <a:t>UMAP is a fast general purpose dimension reduction algorithm like PCA that can handle large, high dimensional and sparse datasets.</a:t>
            </a:r>
          </a:p>
          <a:p>
            <a:r>
              <a:rPr lang="en-AU" dirty="0"/>
              <a:t>UMAP </a:t>
            </a:r>
          </a:p>
        </p:txBody>
      </p:sp>
    </p:spTree>
    <p:extLst>
      <p:ext uri="{BB962C8B-B14F-4D97-AF65-F5344CB8AC3E}">
        <p14:creationId xmlns:p14="http://schemas.microsoft.com/office/powerpoint/2010/main" val="3517331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a:xfrm>
            <a:off x="873124" y="2836215"/>
            <a:ext cx="4135755" cy="1185570"/>
          </a:xfrm>
        </p:spPr>
        <p:txBody>
          <a:bodyPr/>
          <a:lstStyle/>
          <a:p>
            <a:r>
              <a:rPr lang="en-US" dirty="0"/>
              <a:t>Genomic Instability is a feature of certain cancers and is caused by defective DNA repair, for example when the </a:t>
            </a:r>
            <a:r>
              <a:rPr lang="en-US" i="1" dirty="0"/>
              <a:t>BRCA</a:t>
            </a:r>
            <a:r>
              <a:rPr lang="en-US" dirty="0"/>
              <a:t> genes lose function</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 </a:t>
            </a:r>
            <a:r>
              <a:rPr lang="en-AU" dirty="0"/>
              <a:t>or</a:t>
            </a:r>
            <a:r>
              <a:rPr lang="en-AU" i="1" dirty="0"/>
              <a:t> BRCA2</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a:ln>
            <a:prstDash val="solid"/>
          </a:ln>
        </p:spPr>
        <p:txBody>
          <a:bodyPr/>
          <a:lstStyle/>
          <a:p>
            <a:r>
              <a:rPr lang="en-AU" dirty="0"/>
              <a:t>We think neither model was a good fit for the size of our dataset. </a:t>
            </a:r>
          </a:p>
          <a:p>
            <a:r>
              <a:rPr lang="en-AU" dirty="0"/>
              <a:t>Both types of machine learning are better suited to larger datasets.</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248209"/>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248209"/>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248209"/>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248209"/>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248209"/>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246152"/>
            <a:ext cx="2032512" cy="1119525"/>
          </a:xfrm>
        </p:spPr>
        <p:txBody>
          <a:bodyPr/>
          <a:lstStyle/>
          <a:p>
            <a:r>
              <a:rPr lang="en-AU" dirty="0"/>
              <a:t>Data stored in .csv, .xlsx and .pdf file formats merged into a single .csv file using python scripts and loading into </a:t>
            </a:r>
            <a:r>
              <a:rPr lang="en-AU" dirty="0" err="1"/>
              <a:t>MongoDb</a:t>
            </a:r>
            <a:r>
              <a:rPr lang="en-AU" dirty="0"/>
              <a:t>.</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244131"/>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246152"/>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826667" y="3862494"/>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3181450" y="3862494"/>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5531078" y="3862494"/>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889087" y="3862494"/>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10243229" y="3862494"/>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p:txBody>
          <a:bodyPr/>
          <a:lstStyle/>
          <a:p>
            <a:r>
              <a:rPr lang="en-AU" dirty="0"/>
              <a:t>Database</a:t>
            </a:r>
          </a:p>
        </p:txBody>
      </p:sp>
      <p:sp>
        <p:nvSpPr>
          <p:cNvPr id="5" name="Text Placeholder 4">
            <a:extLst>
              <a:ext uri="{FF2B5EF4-FFF2-40B4-BE49-F238E27FC236}">
                <a16:creationId xmlns:a16="http://schemas.microsoft.com/office/drawing/2014/main" id="{0EFB3248-1929-8DCF-2C26-FD9CA865F66E}"/>
              </a:ext>
            </a:extLst>
          </p:cNvPr>
          <p:cNvSpPr>
            <a:spLocks noGrp="1"/>
          </p:cNvSpPr>
          <p:nvPr>
            <p:ph type="body" sz="quarter" idx="15"/>
          </p:nvPr>
        </p:nvSpPr>
        <p:spPr>
          <a:xfrm>
            <a:off x="873124" y="1966303"/>
            <a:ext cx="9984062" cy="481918"/>
          </a:xfrm>
        </p:spPr>
        <p:txBody>
          <a:bodyPr/>
          <a:lstStyle/>
          <a:p>
            <a:endParaRPr lang="en-AU" dirty="0"/>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a:ln>
            <a:prstDash val="solid"/>
          </a:ln>
        </p:spPr>
        <p:txBody>
          <a:bodyPr/>
          <a:lstStyle/>
          <a:p>
            <a:endParaRPr lang="en-AU" dirty="0"/>
          </a:p>
        </p:txBody>
      </p:sp>
      <p:sp>
        <p:nvSpPr>
          <p:cNvPr id="7" name="Text Placeholder 6">
            <a:extLst>
              <a:ext uri="{FF2B5EF4-FFF2-40B4-BE49-F238E27FC236}">
                <a16:creationId xmlns:a16="http://schemas.microsoft.com/office/drawing/2014/main" id="{209C7CB7-9F29-7EA7-1751-A81894784C4F}"/>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E40D0641-B325-F2D0-299C-83B1A5B9230E}"/>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A783BAA5-4674-943A-BFC7-014773798B8A}"/>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E7DF7B29-4FC2-F13C-F1DA-0503EE08B878}"/>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CC99C3A-EE24-B91F-22B7-B3CA08896DF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E040FEFA-5BE9-AFB6-DF6D-55BE67A1DE7D}"/>
              </a:ext>
            </a:extLst>
          </p:cNvPr>
          <p:cNvSpPr>
            <a:spLocks noGrp="1"/>
          </p:cNvSpPr>
          <p:nvPr>
            <p:ph type="pic" sz="quarter" idx="22"/>
          </p:nvPr>
        </p:nvSpPr>
        <p:spPr/>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a:xfrm>
            <a:off x="873125" y="1831316"/>
            <a:ext cx="4044864" cy="1185570"/>
          </a:xfrm>
        </p:spPr>
        <p:txBody>
          <a:bodyPr/>
          <a:lstStyle/>
          <a:p>
            <a:r>
              <a:rPr lang="en-AU" dirty="0"/>
              <a:t>Our neural network was trained over epochs (generations) to maximise utility with respect to loss and accuracy.</a:t>
            </a:r>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
        <p:nvSpPr>
          <p:cNvPr id="7" name="Text Placeholder 5">
            <a:extLst>
              <a:ext uri="{FF2B5EF4-FFF2-40B4-BE49-F238E27FC236}">
                <a16:creationId xmlns:a16="http://schemas.microsoft.com/office/drawing/2014/main" id="{86541972-57A9-C4E8-EE2B-EB153FA15B24}"/>
              </a:ext>
            </a:extLst>
          </p:cNvPr>
          <p:cNvSpPr txBox="1">
            <a:spLocks/>
          </p:cNvSpPr>
          <p:nvPr/>
        </p:nvSpPr>
        <p:spPr>
          <a:xfrm>
            <a:off x="872743" y="325026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Due to the spread of data in our limited predictive data set, the PCA model was adopted. This ensured that the dimensionality of training and predictive data would be equal and ensure the use of our model.</a:t>
            </a:r>
          </a:p>
        </p:txBody>
      </p:sp>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797478" cy="1185570"/>
          </a:xfrm>
        </p:spPr>
        <p:txBody>
          <a:bodyPr/>
          <a:lstStyle/>
          <a:p>
            <a:pPr algn="just">
              <a:spcBef>
                <a:spcPts val="300"/>
              </a:spcBef>
            </a:pPr>
            <a:r>
              <a:rPr lang="en-AU" sz="1600" dirty="0"/>
              <a:t>Random forest algorithm with cross-validation.</a:t>
            </a:r>
          </a:p>
          <a:p>
            <a:pPr algn="just">
              <a:spcBef>
                <a:spcPts val="300"/>
              </a:spcBef>
            </a:pPr>
            <a:r>
              <a:rPr lang="en-AU" sz="1600" dirty="0"/>
              <a:t>Advantages:</a:t>
            </a:r>
          </a:p>
          <a:p>
            <a:pPr marL="285750" indent="-285750" algn="just">
              <a:spcBef>
                <a:spcPts val="300"/>
              </a:spcBef>
              <a:buFont typeface="Arial" panose="020B0604020202020204" pitchFamily="34" charset="0"/>
              <a:buChar char="•"/>
            </a:pPr>
            <a:r>
              <a:rPr lang="en-AU" sz="1600" dirty="0"/>
              <a:t>Better interpretability</a:t>
            </a:r>
          </a:p>
          <a:p>
            <a:pPr marL="285750" indent="-285750" algn="just">
              <a:spcBef>
                <a:spcPts val="300"/>
              </a:spcBef>
              <a:buFont typeface="Arial" panose="020B0604020202020204" pitchFamily="34" charset="0"/>
              <a:buChar char="•"/>
            </a:pPr>
            <a:r>
              <a:rPr lang="en-AU" sz="1600" dirty="0"/>
              <a:t>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372604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47255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AU" dirty="0"/>
              <a:t>Good at predicting correct test results</a:t>
            </a:r>
          </a:p>
          <a:p>
            <a:pPr marL="285750" indent="-285750" algn="just">
              <a:buFont typeface="Arial" panose="020B0604020202020204" pitchFamily="34" charset="0"/>
              <a:buChar char="•"/>
            </a:pPr>
            <a:r>
              <a:rPr lang="en-AU" dirty="0"/>
              <a:t>Poor at predicting incorrect test results</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Minor features may be skewing this model.</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the UMAP algorithm shows that disagreement can occur throughout the data space</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a:xfrm>
            <a:off x="11425575" y="6305550"/>
            <a:ext cx="462513" cy="365125"/>
          </a:xfrm>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a:xfrm>
            <a:off x="341512" y="645746"/>
            <a:ext cx="5106987" cy="1185570"/>
          </a:xfrm>
        </p:spPr>
        <p:txBody>
          <a:bodyPr/>
          <a:lstStyle/>
          <a:p>
            <a:r>
              <a:rPr lang="en-AU" dirty="0"/>
              <a:t>Training Results and 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738700"/>
            <a:ext cx="5769140" cy="743243"/>
          </a:xfrm>
        </p:spPr>
        <p:txBody>
          <a:bodyPr/>
          <a:lstStyle/>
          <a:p>
            <a:r>
              <a:rPr lang="en-AU" dirty="0"/>
              <a:t>We asked the models to predict if new SOPHiA test results were likely to be correct or incorrect.</a:t>
            </a:r>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8540325" y="4258715"/>
            <a:ext cx="2592000" cy="1944000"/>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8540325" y="2306069"/>
            <a:ext cx="2592000" cy="194400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540325" y="353424"/>
            <a:ext cx="2916000" cy="1943999"/>
          </a:xfrm>
          <a:prstGeom prst="rect">
            <a:avLst/>
          </a:prstGeom>
        </p:spPr>
      </p:pic>
      <p:sp>
        <p:nvSpPr>
          <p:cNvPr id="9" name="Text Placeholder 30">
            <a:extLst>
              <a:ext uri="{FF2B5EF4-FFF2-40B4-BE49-F238E27FC236}">
                <a16:creationId xmlns:a16="http://schemas.microsoft.com/office/drawing/2014/main" id="{EA913A9D-5C4A-17B9-6002-7FB38838B67F}"/>
              </a:ext>
            </a:extLst>
          </p:cNvPr>
          <p:cNvSpPr txBox="1">
            <a:spLocks/>
          </p:cNvSpPr>
          <p:nvPr/>
        </p:nvSpPr>
        <p:spPr>
          <a:xfrm>
            <a:off x="636220"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
        <p:nvSpPr>
          <p:cNvPr id="11" name="Text Placeholder 30">
            <a:extLst>
              <a:ext uri="{FF2B5EF4-FFF2-40B4-BE49-F238E27FC236}">
                <a16:creationId xmlns:a16="http://schemas.microsoft.com/office/drawing/2014/main" id="{F285F71A-CC7E-32AF-6768-6C5F799BA088}"/>
              </a:ext>
            </a:extLst>
          </p:cNvPr>
          <p:cNvSpPr txBox="1">
            <a:spLocks/>
          </p:cNvSpPr>
          <p:nvPr/>
        </p:nvSpPr>
        <p:spPr>
          <a:xfrm>
            <a:off x="4582212"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E8420B-89D8-4879-86EF-941ACA22E2AE}">
  <ds:schemaRefs>
    <ds:schemaRef ds:uri="http://www.w3.org/XML/1998/namespace"/>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purl.org/dc/terms/"/>
    <ds:schemaRef ds:uri="http://purl.org/dc/elements/1.1/"/>
    <ds:schemaRef ds:uri="http://schemas.microsoft.com/office/infopath/2007/PartnerControls"/>
    <ds:schemaRef ds:uri="60ee20dc-9b3a-4e34-8940-281fdbd4adea"/>
    <ds:schemaRef ds:uri="30989c6c-7074-4891-be78-27cd045be243"/>
    <ds:schemaRef ds:uri="85b3e068-14d7-4ebe-9176-3232802d73ff"/>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1435F8-46AD-49B6-BCC5-F46217BFA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3139</TotalTime>
  <Words>683</Words>
  <Application>Microsoft Macintosh PowerPoint</Application>
  <PresentationFormat>Widescreen</PresentationFormat>
  <Paragraphs>78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57</cp:revision>
  <dcterms:created xsi:type="dcterms:W3CDTF">2022-05-11T01:55:24Z</dcterms:created>
  <dcterms:modified xsi:type="dcterms:W3CDTF">2023-08-10T05:39:20Z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